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BD96C97-C3B8-4C08-ADA1-65E177C731E6}">
          <p14:sldIdLst>
            <p14:sldId id="256"/>
          </p14:sldIdLst>
        </p14:section>
        <p14:section name="제목 없는 구역" id="{5DB12976-4C21-420F-8DBC-6F49163E4CF9}">
          <p14:sldIdLst>
            <p14:sldId id="257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2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7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8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88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02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3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532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6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61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42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3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D0CE0-77D4-46D9-9052-03C5C1DD4119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7D89C-597C-4340-80A2-5D03A5C87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7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4784"/>
            <a:ext cx="7911548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6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351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7" y="4235116"/>
            <a:ext cx="11755481" cy="26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5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9343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074"/>
            <a:ext cx="12284242" cy="30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8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854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5410"/>
            <a:ext cx="12192000" cy="32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2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660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3578"/>
            <a:ext cx="12192000" cy="16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1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52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5254"/>
            <a:ext cx="12192000" cy="33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71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011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190"/>
            <a:ext cx="12192000" cy="33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364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6495"/>
            <a:ext cx="12192000" cy="34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9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634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4918"/>
            <a:ext cx="12192000" cy="422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7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30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0579"/>
            <a:ext cx="12192000" cy="28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2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66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6358"/>
            <a:ext cx="12192000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4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9" y="1"/>
            <a:ext cx="11825494" cy="35383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9" y="3538331"/>
            <a:ext cx="11825494" cy="31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6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30439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3989"/>
            <a:ext cx="12192000" cy="38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8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741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1662"/>
            <a:ext cx="12192000" cy="31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20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0716"/>
            <a:ext cx="12192000" cy="35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9343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4327"/>
            <a:ext cx="12192000" cy="29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53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5025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568"/>
            <a:ext cx="12192000" cy="43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68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811"/>
            <a:ext cx="12192000" cy="35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1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31522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56" y="3152274"/>
            <a:ext cx="11916643" cy="37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17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490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537"/>
            <a:ext cx="12192000" cy="4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8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4" y="118453"/>
            <a:ext cx="11913496" cy="34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3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7297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9789"/>
            <a:ext cx="12192000" cy="31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9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3808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875"/>
            <a:ext cx="12192000" cy="3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6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9722" cy="43997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9722"/>
            <a:ext cx="12019722" cy="21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0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23"/>
            <a:ext cx="12079705" cy="34530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04937"/>
            <a:ext cx="12079705" cy="34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1629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2926"/>
            <a:ext cx="12192000" cy="26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8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372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7284"/>
            <a:ext cx="12192000" cy="33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8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546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1" y="4054642"/>
            <a:ext cx="11716849" cy="28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51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6936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695"/>
            <a:ext cx="12091737" cy="31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47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0</Words>
  <Application>Microsoft Office PowerPoint</Application>
  <PresentationFormat>와이드스크린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</dc:creator>
  <cp:lastModifiedBy>1</cp:lastModifiedBy>
  <cp:revision>13</cp:revision>
  <dcterms:created xsi:type="dcterms:W3CDTF">2021-07-12T04:23:18Z</dcterms:created>
  <dcterms:modified xsi:type="dcterms:W3CDTF">2021-07-12T05:51:06Z</dcterms:modified>
</cp:coreProperties>
</file>